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78468"/>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мамырға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kk-KZ" altLang="ru-RU" sz="1100" b="1" dirty="0">
                <a:solidFill>
                  <a:srgbClr val="000000"/>
                </a:solidFill>
                <a:latin typeface="Times New Roman" panose="02020603050405020304" pitchFamily="18" charset="0"/>
                <a:cs typeface="Times New Roman" panose="02020603050405020304" pitchFamily="18" charset="0"/>
              </a:rPr>
              <a:t>6</a:t>
            </a:r>
            <a:r>
              <a:rPr lang="kk-KZ" altLang="ru-RU" sz="1100" b="1" dirty="0" smtClean="0">
                <a:solidFill>
                  <a:srgbClr val="000000"/>
                </a:solidFill>
                <a:latin typeface="Times New Roman" panose="02020603050405020304" pitchFamily="18" charset="0"/>
                <a:cs typeface="Times New Roman" panose="02020603050405020304" pitchFamily="18" charset="0"/>
              </a:rPr>
              <a:t> 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kk-KZ" altLang="ru-RU" sz="1100" b="1" dirty="0">
                <a:solidFill>
                  <a:srgbClr val="000000"/>
                </a:solidFill>
                <a:latin typeface="Times New Roman" panose="02020603050405020304" pitchFamily="18" charset="0"/>
                <a:cs typeface="Times New Roman" panose="02020603050405020304" pitchFamily="18" charset="0"/>
              </a:rPr>
              <a:t>7</a:t>
            </a:r>
            <a:r>
              <a:rPr lang="kk-KZ" altLang="ru-RU" sz="1100" b="1" dirty="0" smtClean="0">
                <a:solidFill>
                  <a:srgbClr val="000000"/>
                </a:solidFill>
                <a:latin typeface="Times New Roman" panose="02020603050405020304" pitchFamily="18" charset="0"/>
                <a:cs typeface="Times New Roman" panose="02020603050405020304" pitchFamily="18" charset="0"/>
              </a:rPr>
              <a:t> 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Күндіз шаңды дауыл. Жел оңтүстік</a:t>
            </a:r>
            <a:r>
              <a:rPr lang="en-US"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шығыстан, оңтүстіктен соғады, </a:t>
            </a:r>
            <a:r>
              <a:rPr lang="kk-KZ" sz="1200" smtClean="0">
                <a:latin typeface="Times New Roman" panose="02020603050405020304" pitchFamily="18" charset="0"/>
                <a:cs typeface="Times New Roman" panose="02020603050405020304" pitchFamily="18" charset="0"/>
              </a:rPr>
              <a:t>күші </a:t>
            </a:r>
            <a:r>
              <a:rPr lang="kk-KZ" sz="1200" smtClean="0">
                <a:latin typeface="Times New Roman" panose="02020603050405020304" pitchFamily="18" charset="0"/>
                <a:cs typeface="Times New Roman" panose="02020603050405020304" pitchFamily="18" charset="0"/>
              </a:rPr>
              <a:t>түнде 7-12</a:t>
            </a:r>
            <a:r>
              <a:rPr lang="kk-KZ" sz="1200" dirty="0" smtClean="0">
                <a:latin typeface="Times New Roman" panose="02020603050405020304" pitchFamily="18" charset="0"/>
                <a:cs typeface="Times New Roman" panose="02020603050405020304" pitchFamily="18" charset="0"/>
              </a:rPr>
              <a:t>, күндіз 15-20 м/с. Ауаның температурасы түнде 20-22, күндіз 34-36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08 мамырға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08 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жаңбыр, найзағай. Жел оңтүстік-шығыстан соғады, күші 7-12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18-20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34487279"/>
              </p:ext>
            </p:extLst>
          </p:nvPr>
        </p:nvGraphicFramePr>
        <p:xfrm>
          <a:off x="5026096" y="4531958"/>
          <a:ext cx="4691064" cy="182485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3039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97288197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17654</TotalTime>
  <Words>562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4276</cp:revision>
  <cp:lastPrinted>2021-07-01T07:38:07Z</cp:lastPrinted>
  <dcterms:created xsi:type="dcterms:W3CDTF">2018-03-27T06:03:00Z</dcterms:created>
  <dcterms:modified xsi:type="dcterms:W3CDTF">2026-05-06T07:17:59Z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